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1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7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7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6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3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2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9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2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5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3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F315-3204-4D80-8532-2DED2220ABC6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5E5C-BEAD-4B5A-A789-9CF676DE9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7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285732"/>
              </p:ext>
            </p:extLst>
          </p:nvPr>
        </p:nvGraphicFramePr>
        <p:xfrm>
          <a:off x="971597" y="980730"/>
          <a:ext cx="7560842" cy="4752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6352"/>
                <a:gridCol w="1339845"/>
                <a:gridCol w="672690"/>
                <a:gridCol w="1232342"/>
                <a:gridCol w="728023"/>
                <a:gridCol w="1261590"/>
              </a:tblGrid>
              <a:tr h="1756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Наменование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(</a:t>
                      </a:r>
                      <a:r>
                        <a:rPr lang="ru-RU" sz="1600" dirty="0" err="1">
                          <a:effectLst/>
                        </a:rPr>
                        <a:t>экз</a:t>
                      </a:r>
                      <a:r>
                        <a:rPr lang="ru-RU" sz="1600" dirty="0">
                          <a:effectLst/>
                        </a:rPr>
                        <a:t>) 2 </a:t>
                      </a:r>
                      <a:r>
                        <a:rPr lang="ru-RU" sz="1600" dirty="0" err="1">
                          <a:effectLst/>
                        </a:rPr>
                        <a:t>полуг</a:t>
                      </a:r>
                      <a:r>
                        <a:rPr lang="ru-RU" sz="1600" dirty="0">
                          <a:effectLst/>
                        </a:rPr>
                        <a:t>.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(</a:t>
                      </a:r>
                      <a:r>
                        <a:rPr lang="ru-RU" sz="1600" dirty="0" err="1">
                          <a:effectLst/>
                        </a:rPr>
                        <a:t>экз</a:t>
                      </a:r>
                      <a:r>
                        <a:rPr lang="ru-RU" sz="1600" dirty="0">
                          <a:effectLst/>
                        </a:rPr>
                        <a:t>) 2 </a:t>
                      </a:r>
                      <a:r>
                        <a:rPr lang="ru-RU" sz="1600" dirty="0" err="1">
                          <a:effectLst/>
                        </a:rPr>
                        <a:t>полуг</a:t>
                      </a:r>
                      <a:r>
                        <a:rPr lang="ru-RU" sz="1600" dirty="0">
                          <a:effectLst/>
                        </a:rPr>
                        <a:t>.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(</a:t>
                      </a:r>
                      <a:r>
                        <a:rPr lang="ru-RU" sz="1600" dirty="0" err="1">
                          <a:effectLst/>
                        </a:rPr>
                        <a:t>экз</a:t>
                      </a:r>
                      <a:r>
                        <a:rPr lang="ru-RU" sz="1600" dirty="0">
                          <a:effectLst/>
                        </a:rPr>
                        <a:t>) 2 </a:t>
                      </a:r>
                      <a:r>
                        <a:rPr lang="ru-RU" sz="1600" dirty="0" err="1">
                          <a:effectLst/>
                        </a:rPr>
                        <a:t>полуг</a:t>
                      </a:r>
                      <a:r>
                        <a:rPr lang="ru-RU" sz="1600" dirty="0">
                          <a:effectLst/>
                        </a:rPr>
                        <a:t>. 2016г.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749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Центральные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Республиканские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25402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31755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Местные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7107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69,9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7572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4964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40826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46348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11567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0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167603"/>
              </p:ext>
            </p:extLst>
          </p:nvPr>
        </p:nvGraphicFramePr>
        <p:xfrm>
          <a:off x="791411" y="188640"/>
          <a:ext cx="6732918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613"/>
                <a:gridCol w="1193131"/>
                <a:gridCol w="599029"/>
                <a:gridCol w="1097399"/>
                <a:gridCol w="648303"/>
                <a:gridCol w="1123443"/>
              </a:tblGrid>
              <a:tr h="702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2 полуг. 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1 полуг. 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2 полуг. 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Республика Татарстан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Ватаным Татарстан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Известия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Парламентская газета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Российская газета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Журнал Татарстан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116,6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0240"/>
              </p:ext>
            </p:extLst>
          </p:nvPr>
        </p:nvGraphicFramePr>
        <p:xfrm>
          <a:off x="827584" y="4365104"/>
          <a:ext cx="6768751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638"/>
                <a:gridCol w="1199481"/>
                <a:gridCol w="606313"/>
                <a:gridCol w="1099143"/>
                <a:gridCol w="651753"/>
                <a:gridCol w="1129423"/>
              </a:tblGrid>
              <a:tr h="76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Наменование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2 полуг. 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2 полуг. 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(экз) 2 полуг. 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Зеленодольская</a:t>
                      </a:r>
                      <a:r>
                        <a:rPr lang="ru-RU" sz="1600" dirty="0">
                          <a:effectLst/>
                        </a:rPr>
                        <a:t> правда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3389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Яшел Узен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1789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Наш Зеленый Дол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36450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местным изданиям: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3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59303"/>
              </p:ext>
            </p:extLst>
          </p:nvPr>
        </p:nvGraphicFramePr>
        <p:xfrm>
          <a:off x="395536" y="332656"/>
          <a:ext cx="8280919" cy="626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018"/>
                <a:gridCol w="2760018"/>
                <a:gridCol w="2760883"/>
              </a:tblGrid>
              <a:tr h="98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Оформили подписку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Взяли заявки, но не оплатили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оформили подписку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Бишнинский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Кугушевский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Айшинский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Васильевский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Б.Ачасырский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Кургузинский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Н.Вязовые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Исполком ЗМР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Б.Ширданский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Осиновский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Акзегитовский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Б.Ключинский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Новопольский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Кугеевский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Утяшкинский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Н.Ураспугинский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Б.Якинский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Нурлатский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Молвинский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Р.Азелеевский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Свияжский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Раифский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М. </a:t>
                      </a:r>
                      <a:r>
                        <a:rPr lang="ru-RU" sz="1800" dirty="0" err="1">
                          <a:effectLst/>
                        </a:rPr>
                        <a:t>Акиловский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64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СРОКИ ОКОНЧАНИЯ ПОДПИСКИ на 2 полугодие 2016г.</a:t>
            </a:r>
            <a:endParaRPr lang="ru-RU" sz="3600" dirty="0"/>
          </a:p>
          <a:p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/>
              <a:t>Центральные и республиканские – 15 июня 2016г.</a:t>
            </a:r>
            <a:endParaRPr lang="ru-RU" sz="3600" dirty="0"/>
          </a:p>
          <a:p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/>
              <a:t>Местные издания – 24 июня 2016г.</a:t>
            </a:r>
            <a:endParaRPr lang="ru-RU" sz="3600" dirty="0"/>
          </a:p>
          <a:p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/>
              <a:t>Телефон группы по подписке ЗМРП – 4-24-39</a:t>
            </a:r>
            <a:endParaRPr lang="ru-RU" sz="36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087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10.21.44.20\для документов\Дерево Доб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486" y="-17715"/>
            <a:ext cx="4968552" cy="697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1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34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78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94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227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serv4</dc:creator>
  <cp:lastModifiedBy>serv4</cp:lastModifiedBy>
  <cp:revision>2</cp:revision>
  <dcterms:created xsi:type="dcterms:W3CDTF">2016-06-06T14:02:30Z</dcterms:created>
  <dcterms:modified xsi:type="dcterms:W3CDTF">2016-06-06T14:16:30Z</dcterms:modified>
</cp:coreProperties>
</file>